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4A"/>
    <a:srgbClr val="FFEB3B"/>
    <a:srgbClr val="FE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96"/>
  </p:normalViewPr>
  <p:slideViewPr>
    <p:cSldViewPr snapToGrid="0" snapToObjects="1">
      <p:cViewPr>
        <p:scale>
          <a:sx n="80" d="100"/>
          <a:sy n="80" d="100"/>
        </p:scale>
        <p:origin x="50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1BA015-E954-A949-8B98-80018DDBF3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77B2-39E8-B745-9968-31DB359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63CB2-6D64-F149-8D19-F418B4B6B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C47B-6773-6C46-9BB2-FA378F9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8BE5-E5EF-5341-8F66-7A22BE5B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4294-EAC0-3243-8E38-13FEA3C3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6CE2-36FC-FB42-B12E-697450A9A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4B3F-38C9-9F4E-AB4A-BB0408513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BF19-2195-FA44-8AC0-9C58FDFF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B2F9-08B6-974A-835E-C71F4D2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1E6D-9905-8345-A10E-7A1C5630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7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8042DF-ACE1-AF4D-9289-5D92D5B66B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795D6-AAFE-3A46-AC4E-5052A96D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5C9-9A84-194C-BF69-D47CD89D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34B4E-C5C6-D049-98CD-3ECCB30A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153C-8D84-6348-9A1B-BAD1C2C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49BD3-1CD2-8C45-84B3-CAE8B925C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FF3B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1747" y="6335141"/>
            <a:ext cx="782053" cy="3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F50-415E-6747-A634-78AC980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893DA-BBB1-7B48-8598-DACFB1FF5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14A6-36A7-A04F-BCA0-D27C4E25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2A96-828E-D240-9E8F-1E2AA1A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40C44-ED77-0B4F-A68F-BB6CCB2C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0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19F-1884-CB4A-A733-6AF348BC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2F5F-4C30-4E4A-8C1B-CD609520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8D0F-1E0C-E849-9A47-09CC8FCD9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FE644-D6B9-B344-88BE-90F352A8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87383-73CF-9548-89A7-0F70215C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7F64E-7633-A34F-8C67-3195B6F8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8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545E-0776-2043-9B05-29D786E2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CA1D-DDCF-0D4F-BC4C-BAC13EA60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F62B3-1AC6-8541-9CB6-EAEA446C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BC9B3-F686-E64D-A1DD-6DD01D7EB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1A986-F236-AF4B-BC3C-A5688F8E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4B797-8BD8-104E-AD8B-45993DBB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2A4E4-B640-354B-86F8-D036AFE5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E875E-5B6B-C540-BF25-A23B2825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5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8736-2389-7B47-A226-19511B01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64B37-29A7-5E45-96FC-77EEEAC5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3456E-B020-6A41-8511-B713C50F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3C396-E05B-654D-A6C3-2E611C5E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6D32-34CB-4847-8EE6-CD0EFB43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DDBD2-AEA9-024A-B473-BDC7FB41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3544-1777-5947-86D9-DB753680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5C82-70C2-DD49-A4E0-1F33AEB0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E6E2-809B-DB4E-9723-62C0FD27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5A0A8-DA28-1F47-97A8-5EA21941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973D-D48C-D14E-8F32-9060E7E1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5CA-4F29-3043-8AFF-793A245B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88771-FCD3-7E48-86CD-43EA82D5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A7F5-2FD5-E541-B773-E26EED63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D96EB-43C9-E54E-A6A0-DA193264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25619-D993-5141-BF88-371B1A71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A5262-CA25-E34D-9617-2AD8E41C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BA48B-DDB7-6341-8DAD-C40C1D0E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D59CD-8F03-7D4F-9E1A-8B63F8DC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790DC-BE30-A747-888E-CF1D410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93B6-EC05-4A41-A89F-6838DB07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C1E2-A05E-554B-BA9B-4C7397B6C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3F60-FC79-AA47-BB79-DA5A13FC9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DC02C-58A8-C94D-918E-7DB567EB7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A35901-CC87-4044-8B70-707112DFE6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B47F7-F5A5-4242-946F-BA8A014D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23" y="2662076"/>
            <a:ext cx="3104953" cy="15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E76A-E6C5-5E47-8619-4C8C2DA1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built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D96E-E705-254A-8786-1245CBC0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83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33ABD-15EB-7E42-964C-752A63B23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1" r="11485" b="19418"/>
          <a:stretch/>
        </p:blipFill>
        <p:spPr>
          <a:xfrm>
            <a:off x="6422109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7D4B5-C23A-6047-BBA5-B483473C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46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79D78-AA22-1D40-BBCB-B512B0D66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82"/>
          <a:stretch/>
        </p:blipFill>
        <p:spPr>
          <a:xfrm rot="5400000">
            <a:off x="8821072" y="2103845"/>
            <a:ext cx="1645921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FB653-04B7-844B-B9AC-E9879F1DEBF3}"/>
              </a:ext>
            </a:extLst>
          </p:cNvPr>
          <p:cNvSpPr/>
          <p:nvPr/>
        </p:nvSpPr>
        <p:spPr>
          <a:xfrm>
            <a:off x="1436491" y="4150886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Francisco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Munoz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295EA-4281-3E4D-9525-A3CAC8A485C8}"/>
              </a:ext>
            </a:extLst>
          </p:cNvPr>
          <p:cNvSpPr/>
          <p:nvPr/>
        </p:nvSpPr>
        <p:spPr>
          <a:xfrm>
            <a:off x="3835454" y="4162922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Amr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Thameen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9C2B-986A-1D44-80D3-620EC386E7D6}"/>
              </a:ext>
            </a:extLst>
          </p:cNvPr>
          <p:cNvSpPr/>
          <p:nvPr/>
        </p:nvSpPr>
        <p:spPr>
          <a:xfrm>
            <a:off x="6234417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Masha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Malygina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DC3FC-5DBD-C043-9ECE-60F5D4A178BB}"/>
              </a:ext>
            </a:extLst>
          </p:cNvPr>
          <p:cNvSpPr/>
          <p:nvPr/>
        </p:nvSpPr>
        <p:spPr>
          <a:xfrm>
            <a:off x="8633380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Kylie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Gao</a:t>
            </a:r>
          </a:p>
        </p:txBody>
      </p:sp>
    </p:spTree>
    <p:extLst>
      <p:ext uri="{BB962C8B-B14F-4D97-AF65-F5344CB8AC3E}">
        <p14:creationId xmlns:p14="http://schemas.microsoft.com/office/powerpoint/2010/main" val="5835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</a:t>
            </a:r>
            <a:r>
              <a:rPr lang="en-US" sz="3100" dirty="0"/>
              <a:t>I need a place to store my recipes – I can’t find and share recipes I’ve liked and personalize them”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890983-1B08-EE45-BEB5-48522AFA18AD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pPr>
              <a:buClr>
                <a:srgbClr val="FF3B4A"/>
              </a:buClr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Food recipe content is more popular than ever,  but there’s no way to store, personalize or share it: 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AllRecipes.com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 receives 69.2M site visits per month (from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similarweb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, Oct ‘18 data)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The top 10 cooking magazines have circulation of &gt;20M (Nielsen ‘17)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E28F8-C6FD-CD4C-84AF-C9A02B6247F4}"/>
              </a:ext>
            </a:extLst>
          </p:cNvPr>
          <p:cNvSpPr/>
          <p:nvPr/>
        </p:nvSpPr>
        <p:spPr>
          <a:xfrm>
            <a:off x="0" y="70668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www.cision.com</a:t>
            </a:r>
            <a:r>
              <a:rPr lang="en-US" dirty="0"/>
              <a:t>/us/2017/05/top-10-cooking-magazines-circulation/</a:t>
            </a:r>
          </a:p>
        </p:txBody>
      </p:sp>
    </p:spTree>
    <p:extLst>
      <p:ext uri="{BB962C8B-B14F-4D97-AF65-F5344CB8AC3E}">
        <p14:creationId xmlns:p14="http://schemas.microsoft.com/office/powerpoint/2010/main" val="62949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8768-E920-AE4B-8B8C-45F8800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recipe content is still mostly physical…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9F9334-1F89-CA46-819C-3EC0D0F12DDC}"/>
              </a:ext>
            </a:extLst>
          </p:cNvPr>
          <p:cNvSpPr txBox="1">
            <a:spLocks/>
          </p:cNvSpPr>
          <p:nvPr/>
        </p:nvSpPr>
        <p:spPr>
          <a:xfrm>
            <a:off x="881742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CONTENT…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B25DE-E1FC-9E43-8EA9-F60048E0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06" y="2405426"/>
            <a:ext cx="31750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5654B-1606-9644-8FF1-70E0EFC6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06" y="3829618"/>
            <a:ext cx="3057733" cy="20181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7AFD-1CD1-C545-B197-FD83DF0894B5}"/>
              </a:ext>
            </a:extLst>
          </p:cNvPr>
          <p:cNvSpPr txBox="1">
            <a:spLocks/>
          </p:cNvSpPr>
          <p:nvPr/>
        </p:nvSpPr>
        <p:spPr>
          <a:xfrm>
            <a:off x="881743" y="195197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NOTES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8B537-D181-454B-AE04-DF49264DE293}"/>
              </a:ext>
            </a:extLst>
          </p:cNvPr>
          <p:cNvSpPr txBox="1">
            <a:spLocks/>
          </p:cNvSpPr>
          <p:nvPr/>
        </p:nvSpPr>
        <p:spPr>
          <a:xfrm>
            <a:off x="881743" y="300386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PHOTOS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70541C-7035-AD4D-9053-589303532D53}"/>
              </a:ext>
            </a:extLst>
          </p:cNvPr>
          <p:cNvSpPr txBox="1">
            <a:spLocks/>
          </p:cNvSpPr>
          <p:nvPr/>
        </p:nvSpPr>
        <p:spPr>
          <a:xfrm>
            <a:off x="881743" y="405575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IDEAS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7A511B-FFFC-794B-9B43-5C001F98E6D0}"/>
              </a:ext>
            </a:extLst>
          </p:cNvPr>
          <p:cNvSpPr txBox="1">
            <a:spLocks/>
          </p:cNvSpPr>
          <p:nvPr/>
        </p:nvSpPr>
        <p:spPr>
          <a:xfrm>
            <a:off x="881743" y="510764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MUSIC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64859-946B-8649-865B-512786E8AC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286" y="2046168"/>
            <a:ext cx="2023601" cy="1137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5436D-F47D-5843-B94D-4F574C98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5826" y="3228316"/>
            <a:ext cx="1771984" cy="876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31853-EA9D-9B45-91AD-78104BF695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016" y="4491094"/>
            <a:ext cx="1894001" cy="4548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98B54B-8127-DE42-82CF-F27980792E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88" t="6786" r="4520" b="14494"/>
          <a:stretch/>
        </p:blipFill>
        <p:spPr>
          <a:xfrm>
            <a:off x="2432958" y="5309613"/>
            <a:ext cx="2554516" cy="921632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E1BE07D-72E8-8A42-8803-24CE56D8282D}"/>
              </a:ext>
            </a:extLst>
          </p:cNvPr>
          <p:cNvSpPr txBox="1">
            <a:spLocks/>
          </p:cNvSpPr>
          <p:nvPr/>
        </p:nvSpPr>
        <p:spPr>
          <a:xfrm>
            <a:off x="6760286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RECIPES…</a:t>
            </a:r>
          </a:p>
        </p:txBody>
      </p:sp>
    </p:spTree>
    <p:extLst>
      <p:ext uri="{BB962C8B-B14F-4D97-AF65-F5344CB8AC3E}">
        <p14:creationId xmlns:p14="http://schemas.microsoft.com/office/powerpoint/2010/main" val="10552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EEEF5D-1F57-624E-949B-F2BC04562713}"/>
              </a:ext>
            </a:extLst>
          </p:cNvPr>
          <p:cNvSpPr/>
          <p:nvPr/>
        </p:nvSpPr>
        <p:spPr>
          <a:xfrm>
            <a:off x="0" y="0"/>
            <a:ext cx="12192000" cy="6926943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SOLUTION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Fork it allows you to discover, share, store and fork your recipes with other users. Like a GitHub for recipes.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EA31FC-F8ED-F24C-92B9-9DA47C8ADF77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We’re building a food community to share home cooking experiences, creating a new way to discover, share, personalize and store food experiences</a:t>
            </a:r>
          </a:p>
        </p:txBody>
      </p:sp>
    </p:spTree>
    <p:extLst>
      <p:ext uri="{BB962C8B-B14F-4D97-AF65-F5344CB8AC3E}">
        <p14:creationId xmlns:p14="http://schemas.microsoft.com/office/powerpoint/2010/main" val="234888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124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Black</vt:lpstr>
      <vt:lpstr>Roboto Medium</vt:lpstr>
      <vt:lpstr>Office Theme</vt:lpstr>
      <vt:lpstr>PowerPoint Presentation</vt:lpstr>
      <vt:lpstr>We built this</vt:lpstr>
      <vt:lpstr> THE PROBLEM  “I need a place to store my recipes – I can’t find and share recipes I’ve liked and personalize them”</vt:lpstr>
      <vt:lpstr>Personal recipe content is still mostly physical…</vt:lpstr>
      <vt:lpstr> OUR SOLUTION  Fork it allows you to discover, share, store and fork your recipes with other users. Like a GitHub for recipes.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2018-12-03T20:47:56Z</dcterms:created>
  <dcterms:modified xsi:type="dcterms:W3CDTF">2018-12-05T01:31:36Z</dcterms:modified>
</cp:coreProperties>
</file>